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04"/>
  </p:normalViewPr>
  <p:slideViewPr>
    <p:cSldViewPr snapToGrid="0">
      <p:cViewPr varScale="1">
        <p:scale>
          <a:sx n="109" d="100"/>
          <a:sy n="109" d="100"/>
        </p:scale>
        <p:origin x="21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5DED-A63E-32AC-E045-DCD90FBA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86E47E2-348C-64D5-402E-38610201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571B9E-CB06-7282-E20C-5A2448A3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38F0AC-8AC5-773B-1BE5-4C1A46AF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B36A9-5BE4-812A-DAA5-5692A12F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4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207A-9DA6-17B1-FF71-E17947A8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D93EC6-B79D-CF10-84C4-314CC6731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11AD7E-67AC-62E8-7A0E-183FA07B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FBB849-5AB4-81FC-1051-D7CC1CCF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C6A5C5-266D-234A-C136-7ABDFE48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57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72D4FA-27F6-F927-7765-811021F61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5E7846-EFCF-F499-75E6-5B0EDD13D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E320C-A90E-E12C-35DC-699366A0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3D63B-BBDA-2439-E9A1-A91E711A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2AA057-3FC9-DC1F-E43C-F269456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66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4D4A7-CA69-50ED-E136-2E30C323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61F2F-EB42-71A3-D9C8-EF0DD6224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76845A-D65A-2864-A32C-6A6CD969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8359E7-9CB8-46DD-5B0E-CB94EBE5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A5D5A3-C779-8BAA-F7FE-1D419D36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97D6E-89F7-4DAD-C049-EBB0841A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26735A-9579-DA40-B91C-525482FA3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22EA10-6B20-B9AD-F2F1-7C9A6222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DD69D-6E7A-C980-BCB5-7DDE5DA7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B4623B-3782-FE1D-E3D9-1EAD9763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77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01991-A3A5-A594-A957-B4A2F3C4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A813BA-B391-5221-1917-CD1F8B1D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065BE7-2FF2-8ECF-1A6C-9BF080B61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D4E414-5026-134E-89B8-3F0BC153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FE9C20-9A39-98AC-8468-B0D38FC1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9ECB3A-A7C0-882D-1337-35AB0A0B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23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56033-4E01-8BC5-B357-F522382E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3A8E5B-0CFE-F308-823B-25125158E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518B5A-73FB-7B95-C66B-C029BDCAC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ED9BB3-EAD3-0E8F-ED09-BFD497F49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9FE73C-22FC-A1A5-B84E-B7C0DCD02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E0B98F-9BEF-13E5-A1F4-1AA0489A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35CA00-C7DB-99CC-08FC-B003C392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502404-1652-9733-D115-E11426F2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5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2A8E2-D894-6840-5A12-8EFFFD311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9101E1-19DE-D4C5-BB3E-DEDBB182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ACE14C-2837-FA06-9D32-E6D51256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3B1EB4-6413-452A-E45C-3844F6BA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E060CC-8D15-031C-3381-01E6AA70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048DFD9-559C-5759-994C-52A1FD3B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A926C3-9213-BFFA-690D-74560550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18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41607-B73A-7328-ADAC-C617EBF4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76EB0-3C8A-6976-7CA9-67FA1A61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A6A28-17AA-B701-0735-4FFAF3A0B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8AD7BF-6F11-18FE-1694-97C60EBE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5150FC4-4678-D14A-F67D-4F35EA01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55FF9C-CC03-C18E-F64D-567E3AFE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1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4738-F9F4-3CB6-8A61-10A7F5BF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0C6618-6817-3D47-A637-4737E2C2E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190364-A22A-25DD-84D4-0A60EE2A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39BD4B-CBC2-FB62-8EFB-C98CBB5B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A2AD73-7E40-99D9-4207-1B16CAC4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DE4B5B-D0C8-0C50-2517-E0ABDF3D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5571A47-A57B-91FB-7A24-C742A7B2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072E3F-8DED-362D-B3A3-E2F644A7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887A5-09ED-FDFB-1986-75293973E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F9A35-5D86-B74D-B931-52265C280578}" type="datetimeFigureOut">
              <a:rPr lang="de-DE" smtClean="0"/>
              <a:t>12.11.25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76DBA9-62DD-B164-A4D3-DA33FD48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39B95-52A4-3053-CBBD-117165D3C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78974-18BA-B541-A05F-5C270E7335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3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90A86-ADA4-9CA4-BE79-48035B343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095961-F902-6834-CE98-D4D7DBC1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2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Nina Meckel</dc:creator>
  <cp:lastModifiedBy>Nina Meckel</cp:lastModifiedBy>
  <cp:revision>4</cp:revision>
  <dcterms:created xsi:type="dcterms:W3CDTF">2025-08-28T10:37:45Z</dcterms:created>
  <dcterms:modified xsi:type="dcterms:W3CDTF">2025-11-12T08:08:41Z</dcterms:modified>
</cp:coreProperties>
</file>